
<file path=[Content_Types].xml><?xml version="1.0" encoding="utf-8"?>
<Types xmlns="http://schemas.openxmlformats.org/package/2006/content-types">
  <Default Extension="xml" ContentType="application/xml"/>
  <Default Extension="doc" ContentType="application/msword"/>
  <Default Extension="wmf" ContentType="image/x-w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wav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theme/theme24.xml" ContentType="application/vnd.openxmlformats-officedocument.theme+xml"/>
  <Override PartName="/ppt/slideLayouts/slideLayout35.xml" ContentType="application/vnd.openxmlformats-officedocument.presentationml.slideLayout+xml"/>
  <Override PartName="/ppt/theme/theme25.xml" ContentType="application/vnd.openxmlformats-officedocument.theme+xml"/>
  <Override PartName="/ppt/slideLayouts/slideLayout36.xml" ContentType="application/vnd.openxmlformats-officedocument.presentationml.slideLayout+xml"/>
  <Override PartName="/ppt/theme/theme26.xml" ContentType="application/vnd.openxmlformats-officedocument.theme+xml"/>
  <Override PartName="/ppt/slideLayouts/slideLayout37.xml" ContentType="application/vnd.openxmlformats-officedocument.presentationml.slideLayout+xml"/>
  <Override PartName="/ppt/theme/theme27.xml" ContentType="application/vnd.openxmlformats-officedocument.theme+xml"/>
  <Override PartName="/ppt/slideLayouts/slideLayout38.xml" ContentType="application/vnd.openxmlformats-officedocument.presentationml.slideLayout+xml"/>
  <Override PartName="/ppt/theme/theme28.xml" ContentType="application/vnd.openxmlformats-officedocument.theme+xml"/>
  <Override PartName="/ppt/slideLayouts/slideLayout39.xml" ContentType="application/vnd.openxmlformats-officedocument.presentationml.slideLayout+xml"/>
  <Override PartName="/ppt/theme/theme29.xml" ContentType="application/vnd.openxmlformats-officedocument.theme+xml"/>
  <Override PartName="/ppt/slideLayouts/slideLayout40.xml" ContentType="application/vnd.openxmlformats-officedocument.presentationml.slideLayout+xml"/>
  <Override PartName="/ppt/theme/theme30.xml" ContentType="application/vnd.openxmlformats-officedocument.theme+xml"/>
  <Override PartName="/ppt/slideLayouts/slideLayout41.xml" ContentType="application/vnd.openxmlformats-officedocument.presentationml.slideLayout+xml"/>
  <Override PartName="/ppt/theme/theme31.xml" ContentType="application/vnd.openxmlformats-officedocument.theme+xml"/>
  <Override PartName="/ppt/slideLayouts/slideLayout42.xml" ContentType="application/vnd.openxmlformats-officedocument.presentationml.slideLayout+xml"/>
  <Override PartName="/ppt/theme/theme32.xml" ContentType="application/vnd.openxmlformats-officedocument.theme+xml"/>
  <Override PartName="/ppt/slideLayouts/slideLayout43.xml" ContentType="application/vnd.openxmlformats-officedocument.presentationml.slideLayout+xml"/>
  <Override PartName="/ppt/theme/theme33.xml" ContentType="application/vnd.openxmlformats-officedocument.theme+xml"/>
  <Override PartName="/ppt/slideLayouts/slideLayout44.xml" ContentType="application/vnd.openxmlformats-officedocument.presentationml.slideLayout+xml"/>
  <Override PartName="/ppt/theme/theme34.xml" ContentType="application/vnd.openxmlformats-officedocument.theme+xml"/>
  <Override PartName="/ppt/slideLayouts/slideLayout45.xml" ContentType="application/vnd.openxmlformats-officedocument.presentationml.slideLayout+xml"/>
  <Override PartName="/ppt/theme/theme35.xml" ContentType="application/vnd.openxmlformats-officedocument.theme+xml"/>
  <Override PartName="/ppt/slideLayouts/slideLayout46.xml" ContentType="application/vnd.openxmlformats-officedocument.presentationml.slideLayout+xml"/>
  <Override PartName="/ppt/theme/theme36.xml" ContentType="application/vnd.openxmlformats-officedocument.theme+xml"/>
  <Override PartName="/ppt/slideLayouts/slideLayout47.xml" ContentType="application/vnd.openxmlformats-officedocument.presentationml.slideLayout+xml"/>
  <Override PartName="/ppt/theme/theme37.xml" ContentType="application/vnd.openxmlformats-officedocument.theme+xml"/>
  <Override PartName="/ppt/slideLayouts/slideLayout48.xml" ContentType="application/vnd.openxmlformats-officedocument.presentationml.slideLayout+xml"/>
  <Override PartName="/ppt/theme/theme38.xml" ContentType="application/vnd.openxmlformats-officedocument.theme+xml"/>
  <Override PartName="/ppt/slideLayouts/slideLayout49.xml" ContentType="application/vnd.openxmlformats-officedocument.presentationml.slideLayout+xml"/>
  <Override PartName="/ppt/theme/theme39.xml" ContentType="application/vnd.openxmlformats-officedocument.theme+xml"/>
  <Override PartName="/ppt/slideLayouts/slideLayout50.xml" ContentType="application/vnd.openxmlformats-officedocument.presentationml.slideLayout+xml"/>
  <Override PartName="/ppt/theme/theme40.xml" ContentType="application/vnd.openxmlformats-officedocument.theme+xml"/>
  <Override PartName="/ppt/slideLayouts/slideLayout51.xml" ContentType="application/vnd.openxmlformats-officedocument.presentationml.slideLayout+xml"/>
  <Override PartName="/ppt/theme/theme41.xml" ContentType="application/vnd.openxmlformats-officedocument.theme+xml"/>
  <Override PartName="/ppt/slideLayouts/slideLayout52.xml" ContentType="application/vnd.openxmlformats-officedocument.presentationml.slideLayout+xml"/>
  <Override PartName="/ppt/theme/theme42.xml" ContentType="application/vnd.openxmlformats-officedocument.theme+xml"/>
  <Override PartName="/ppt/slideLayouts/slideLayout53.xml" ContentType="application/vnd.openxmlformats-officedocument.presentationml.slideLayout+xml"/>
  <Override PartName="/ppt/theme/theme43.xml" ContentType="application/vnd.openxmlformats-officedocument.theme+xml"/>
  <Override PartName="/ppt/slideLayouts/slideLayout54.xml" ContentType="application/vnd.openxmlformats-officedocument.presentationml.slideLayout+xml"/>
  <Override PartName="/ppt/theme/theme44.xml" ContentType="application/vnd.openxmlformats-officedocument.theme+xml"/>
  <Override PartName="/ppt/slideLayouts/slideLayout55.xml" ContentType="application/vnd.openxmlformats-officedocument.presentationml.slideLayout+xml"/>
  <Override PartName="/ppt/theme/theme45.xml" ContentType="application/vnd.openxmlformats-officedocument.theme+xml"/>
  <Override PartName="/ppt/slideLayouts/slideLayout56.xml" ContentType="application/vnd.openxmlformats-officedocument.presentationml.slideLayout+xml"/>
  <Override PartName="/ppt/theme/theme46.xml" ContentType="application/vnd.openxmlformats-officedocument.theme+xml"/>
  <Override PartName="/ppt/slideLayouts/slideLayout57.xml" ContentType="application/vnd.openxmlformats-officedocument.presentationml.slideLayout+xml"/>
  <Override PartName="/ppt/theme/theme47.xml" ContentType="application/vnd.openxmlformats-officedocument.theme+xml"/>
  <Override PartName="/ppt/slideLayouts/slideLayout58.xml" ContentType="application/vnd.openxmlformats-officedocument.presentationml.slideLayout+xml"/>
  <Override PartName="/ppt/theme/theme48.xml" ContentType="application/vnd.openxmlformats-officedocument.theme+xml"/>
  <Override PartName="/ppt/slideLayouts/slideLayout59.xml" ContentType="application/vnd.openxmlformats-officedocument.presentationml.slideLayout+xml"/>
  <Override PartName="/ppt/theme/theme49.xml" ContentType="application/vnd.openxmlformats-officedocument.theme+xml"/>
  <Override PartName="/ppt/slideLayouts/slideLayout60.xml" ContentType="application/vnd.openxmlformats-officedocument.presentationml.slideLayout+xml"/>
  <Override PartName="/ppt/theme/theme50.xml" ContentType="application/vnd.openxmlformats-officedocument.theme+xml"/>
  <Override PartName="/ppt/slideLayouts/slideLayout61.xml" ContentType="application/vnd.openxmlformats-officedocument.presentationml.slideLayout+xml"/>
  <Override PartName="/ppt/theme/theme51.xml" ContentType="application/vnd.openxmlformats-officedocument.theme+xml"/>
  <Override PartName="/ppt/slideLayouts/slideLayout62.xml" ContentType="application/vnd.openxmlformats-officedocument.presentationml.slideLayout+xml"/>
  <Override PartName="/ppt/theme/theme52.xml" ContentType="application/vnd.openxmlformats-officedocument.theme+xml"/>
  <Override PartName="/ppt/slideLayouts/slideLayout63.xml" ContentType="application/vnd.openxmlformats-officedocument.presentationml.slideLayout+xml"/>
  <Override PartName="/ppt/theme/theme53.xml" ContentType="application/vnd.openxmlformats-officedocument.theme+xml"/>
  <Override PartName="/ppt/theme/theme5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6" r:id="rId4"/>
    <p:sldMasterId id="2147483668" r:id="rId5"/>
    <p:sldMasterId id="2147483670" r:id="rId6"/>
    <p:sldMasterId id="2147483672" r:id="rId7"/>
    <p:sldMasterId id="2147483674" r:id="rId8"/>
    <p:sldMasterId id="2147483676" r:id="rId9"/>
    <p:sldMasterId id="2147483678" r:id="rId10"/>
    <p:sldMasterId id="2147483680" r:id="rId11"/>
    <p:sldMasterId id="2147483682" r:id="rId12"/>
    <p:sldMasterId id="2147483684" r:id="rId13"/>
    <p:sldMasterId id="2147483686" r:id="rId14"/>
    <p:sldMasterId id="2147483688" r:id="rId15"/>
    <p:sldMasterId id="2147483690" r:id="rId16"/>
    <p:sldMasterId id="2147483692" r:id="rId17"/>
    <p:sldMasterId id="2147483694" r:id="rId18"/>
    <p:sldMasterId id="2147483696" r:id="rId19"/>
    <p:sldMasterId id="2147483698" r:id="rId20"/>
    <p:sldMasterId id="2147483700" r:id="rId21"/>
    <p:sldMasterId id="2147483702" r:id="rId22"/>
    <p:sldMasterId id="2147483704" r:id="rId23"/>
    <p:sldMasterId id="2147483706" r:id="rId24"/>
    <p:sldMasterId id="2147483708" r:id="rId25"/>
    <p:sldMasterId id="2147483710" r:id="rId26"/>
    <p:sldMasterId id="2147483712" r:id="rId27"/>
    <p:sldMasterId id="2147483714" r:id="rId28"/>
    <p:sldMasterId id="2147483716" r:id="rId29"/>
    <p:sldMasterId id="2147483718" r:id="rId30"/>
    <p:sldMasterId id="2147483720" r:id="rId31"/>
    <p:sldMasterId id="2147483722" r:id="rId32"/>
    <p:sldMasterId id="2147483724" r:id="rId33"/>
    <p:sldMasterId id="2147483726" r:id="rId34"/>
    <p:sldMasterId id="2147483728" r:id="rId35"/>
    <p:sldMasterId id="2147483730" r:id="rId36"/>
    <p:sldMasterId id="2147483732" r:id="rId37"/>
    <p:sldMasterId id="2147483734" r:id="rId38"/>
    <p:sldMasterId id="2147483736" r:id="rId39"/>
    <p:sldMasterId id="2147483738" r:id="rId40"/>
    <p:sldMasterId id="2147483740" r:id="rId41"/>
    <p:sldMasterId id="2147483742" r:id="rId42"/>
    <p:sldMasterId id="2147483744" r:id="rId43"/>
    <p:sldMasterId id="2147483746" r:id="rId44"/>
    <p:sldMasterId id="2147483748" r:id="rId45"/>
    <p:sldMasterId id="2147483750" r:id="rId46"/>
    <p:sldMasterId id="2147483752" r:id="rId47"/>
    <p:sldMasterId id="2147483754" r:id="rId48"/>
    <p:sldMasterId id="2147483756" r:id="rId49"/>
    <p:sldMasterId id="2147483758" r:id="rId50"/>
    <p:sldMasterId id="2147483760" r:id="rId51"/>
    <p:sldMasterId id="2147483762" r:id="rId52"/>
    <p:sldMasterId id="2147483764" r:id="rId53"/>
  </p:sldMasterIdLst>
  <p:notesMasterIdLst>
    <p:notesMasterId r:id="rId107"/>
  </p:notesMasterIdLst>
  <p:sldIdLst>
    <p:sldId id="256" r:id="rId54"/>
    <p:sldId id="309" r:id="rId55"/>
    <p:sldId id="258" r:id="rId56"/>
    <p:sldId id="259" r:id="rId57"/>
    <p:sldId id="260" r:id="rId58"/>
    <p:sldId id="261" r:id="rId59"/>
    <p:sldId id="262" r:id="rId60"/>
    <p:sldId id="263" r:id="rId61"/>
    <p:sldId id="264" r:id="rId62"/>
    <p:sldId id="265" r:id="rId63"/>
    <p:sldId id="266" r:id="rId64"/>
    <p:sldId id="267" r:id="rId65"/>
    <p:sldId id="268" r:id="rId66"/>
    <p:sldId id="269" r:id="rId67"/>
    <p:sldId id="270" r:id="rId68"/>
    <p:sldId id="271" r:id="rId69"/>
    <p:sldId id="272" r:id="rId70"/>
    <p:sldId id="273" r:id="rId71"/>
    <p:sldId id="274" r:id="rId72"/>
    <p:sldId id="275" r:id="rId73"/>
    <p:sldId id="276" r:id="rId74"/>
    <p:sldId id="277" r:id="rId75"/>
    <p:sldId id="278" r:id="rId76"/>
    <p:sldId id="279" r:id="rId77"/>
    <p:sldId id="280" r:id="rId78"/>
    <p:sldId id="281" r:id="rId79"/>
    <p:sldId id="282" r:id="rId80"/>
    <p:sldId id="283" r:id="rId81"/>
    <p:sldId id="284" r:id="rId82"/>
    <p:sldId id="285" r:id="rId83"/>
    <p:sldId id="286" r:id="rId84"/>
    <p:sldId id="287" r:id="rId85"/>
    <p:sldId id="288" r:id="rId86"/>
    <p:sldId id="289" r:id="rId87"/>
    <p:sldId id="290" r:id="rId88"/>
    <p:sldId id="291" r:id="rId89"/>
    <p:sldId id="292" r:id="rId90"/>
    <p:sldId id="293" r:id="rId91"/>
    <p:sldId id="294" r:id="rId92"/>
    <p:sldId id="295" r:id="rId93"/>
    <p:sldId id="296" r:id="rId94"/>
    <p:sldId id="297" r:id="rId95"/>
    <p:sldId id="298" r:id="rId96"/>
    <p:sldId id="299" r:id="rId97"/>
    <p:sldId id="300" r:id="rId98"/>
    <p:sldId id="301" r:id="rId99"/>
    <p:sldId id="302" r:id="rId100"/>
    <p:sldId id="303" r:id="rId101"/>
    <p:sldId id="304" r:id="rId102"/>
    <p:sldId id="305" r:id="rId103"/>
    <p:sldId id="306" r:id="rId104"/>
    <p:sldId id="307" r:id="rId105"/>
    <p:sldId id="308" r:id="rId10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0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slide" Target="slides/slide48.xml"/><Relationship Id="rId102" Type="http://schemas.openxmlformats.org/officeDocument/2006/relationships/slide" Target="slides/slide49.xml"/><Relationship Id="rId103" Type="http://schemas.openxmlformats.org/officeDocument/2006/relationships/slide" Target="slides/slide50.xml"/><Relationship Id="rId104" Type="http://schemas.openxmlformats.org/officeDocument/2006/relationships/slide" Target="slides/slide51.xml"/><Relationship Id="rId105" Type="http://schemas.openxmlformats.org/officeDocument/2006/relationships/slide" Target="slides/slide52.xml"/><Relationship Id="rId106" Type="http://schemas.openxmlformats.org/officeDocument/2006/relationships/slide" Target="slides/slide53.xml"/><Relationship Id="rId107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Master" Target="slideMasters/slideMaster9.xml"/><Relationship Id="rId108" Type="http://schemas.openxmlformats.org/officeDocument/2006/relationships/printerSettings" Target="printerSettings/printerSettings1.bin"/><Relationship Id="rId10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Master" Target="slideMasters/slideMaster15.xml"/><Relationship Id="rId16" Type="http://schemas.openxmlformats.org/officeDocument/2006/relationships/slideMaster" Target="slideMasters/slideMaster16.xml"/><Relationship Id="rId17" Type="http://schemas.openxmlformats.org/officeDocument/2006/relationships/slideMaster" Target="slideMasters/slideMaster17.xml"/><Relationship Id="rId18" Type="http://schemas.openxmlformats.org/officeDocument/2006/relationships/slideMaster" Target="slideMasters/slideMaster18.xml"/><Relationship Id="rId19" Type="http://schemas.openxmlformats.org/officeDocument/2006/relationships/slideMaster" Target="slideMasters/slideMaster19.xml"/><Relationship Id="rId30" Type="http://schemas.openxmlformats.org/officeDocument/2006/relationships/slideMaster" Target="slideMasters/slideMaster30.xml"/><Relationship Id="rId31" Type="http://schemas.openxmlformats.org/officeDocument/2006/relationships/slideMaster" Target="slideMasters/slideMaster31.xml"/><Relationship Id="rId32" Type="http://schemas.openxmlformats.org/officeDocument/2006/relationships/slideMaster" Target="slideMasters/slideMaster32.xml"/><Relationship Id="rId33" Type="http://schemas.openxmlformats.org/officeDocument/2006/relationships/slideMaster" Target="slideMasters/slideMaster33.xml"/><Relationship Id="rId34" Type="http://schemas.openxmlformats.org/officeDocument/2006/relationships/slideMaster" Target="slideMasters/slideMaster34.xml"/><Relationship Id="rId35" Type="http://schemas.openxmlformats.org/officeDocument/2006/relationships/slideMaster" Target="slideMasters/slideMaster35.xml"/><Relationship Id="rId36" Type="http://schemas.openxmlformats.org/officeDocument/2006/relationships/slideMaster" Target="slideMasters/slideMaster36.xml"/><Relationship Id="rId37" Type="http://schemas.openxmlformats.org/officeDocument/2006/relationships/slideMaster" Target="slideMasters/slideMaster37.xml"/><Relationship Id="rId38" Type="http://schemas.openxmlformats.org/officeDocument/2006/relationships/slideMaster" Target="slideMasters/slideMaster38.xml"/><Relationship Id="rId39" Type="http://schemas.openxmlformats.org/officeDocument/2006/relationships/slideMaster" Target="slideMasters/slideMaster39.xml"/><Relationship Id="rId50" Type="http://schemas.openxmlformats.org/officeDocument/2006/relationships/slideMaster" Target="slideMasters/slideMaster50.xml"/><Relationship Id="rId51" Type="http://schemas.openxmlformats.org/officeDocument/2006/relationships/slideMaster" Target="slideMasters/slideMaster51.xml"/><Relationship Id="rId52" Type="http://schemas.openxmlformats.org/officeDocument/2006/relationships/slideMaster" Target="slideMasters/slideMaster52.xml"/><Relationship Id="rId53" Type="http://schemas.openxmlformats.org/officeDocument/2006/relationships/slideMaster" Target="slideMasters/slideMaster53.xml"/><Relationship Id="rId54" Type="http://schemas.openxmlformats.org/officeDocument/2006/relationships/slide" Target="slides/slide1.xml"/><Relationship Id="rId55" Type="http://schemas.openxmlformats.org/officeDocument/2006/relationships/slide" Target="slides/slide2.xml"/><Relationship Id="rId56" Type="http://schemas.openxmlformats.org/officeDocument/2006/relationships/slide" Target="slides/slide3.xml"/><Relationship Id="rId57" Type="http://schemas.openxmlformats.org/officeDocument/2006/relationships/slide" Target="slides/slide4.xml"/><Relationship Id="rId58" Type="http://schemas.openxmlformats.org/officeDocument/2006/relationships/slide" Target="slides/slide5.xml"/><Relationship Id="rId59" Type="http://schemas.openxmlformats.org/officeDocument/2006/relationships/slide" Target="slides/slide6.xml"/><Relationship Id="rId70" Type="http://schemas.openxmlformats.org/officeDocument/2006/relationships/slide" Target="slides/slide17.xml"/><Relationship Id="rId71" Type="http://schemas.openxmlformats.org/officeDocument/2006/relationships/slide" Target="slides/slide18.xml"/><Relationship Id="rId72" Type="http://schemas.openxmlformats.org/officeDocument/2006/relationships/slide" Target="slides/slide19.xml"/><Relationship Id="rId73" Type="http://schemas.openxmlformats.org/officeDocument/2006/relationships/slide" Target="slides/slide20.xml"/><Relationship Id="rId74" Type="http://schemas.openxmlformats.org/officeDocument/2006/relationships/slide" Target="slides/slide21.xml"/><Relationship Id="rId75" Type="http://schemas.openxmlformats.org/officeDocument/2006/relationships/slide" Target="slides/slide22.xml"/><Relationship Id="rId76" Type="http://schemas.openxmlformats.org/officeDocument/2006/relationships/slide" Target="slides/slide23.xml"/><Relationship Id="rId77" Type="http://schemas.openxmlformats.org/officeDocument/2006/relationships/slide" Target="slides/slide24.xml"/><Relationship Id="rId78" Type="http://schemas.openxmlformats.org/officeDocument/2006/relationships/slide" Target="slides/slide25.xml"/><Relationship Id="rId79" Type="http://schemas.openxmlformats.org/officeDocument/2006/relationships/slide" Target="slides/slide26.xml"/><Relationship Id="rId110" Type="http://schemas.openxmlformats.org/officeDocument/2006/relationships/viewProps" Target="viewProps.xml"/><Relationship Id="rId90" Type="http://schemas.openxmlformats.org/officeDocument/2006/relationships/slide" Target="slides/slide37.xml"/><Relationship Id="rId91" Type="http://schemas.openxmlformats.org/officeDocument/2006/relationships/slide" Target="slides/slide38.xml"/><Relationship Id="rId92" Type="http://schemas.openxmlformats.org/officeDocument/2006/relationships/slide" Target="slides/slide39.xml"/><Relationship Id="rId93" Type="http://schemas.openxmlformats.org/officeDocument/2006/relationships/slide" Target="slides/slide40.xml"/><Relationship Id="rId94" Type="http://schemas.openxmlformats.org/officeDocument/2006/relationships/slide" Target="slides/slide41.xml"/><Relationship Id="rId95" Type="http://schemas.openxmlformats.org/officeDocument/2006/relationships/slide" Target="slides/slide42.xml"/><Relationship Id="rId96" Type="http://schemas.openxmlformats.org/officeDocument/2006/relationships/slide" Target="slides/slide43.xml"/><Relationship Id="rId97" Type="http://schemas.openxmlformats.org/officeDocument/2006/relationships/slide" Target="slides/slide44.xml"/><Relationship Id="rId98" Type="http://schemas.openxmlformats.org/officeDocument/2006/relationships/slide" Target="slides/slide45.xml"/><Relationship Id="rId99" Type="http://schemas.openxmlformats.org/officeDocument/2006/relationships/slide" Target="slides/slide46.xml"/><Relationship Id="rId111" Type="http://schemas.openxmlformats.org/officeDocument/2006/relationships/theme" Target="theme/theme1.xml"/><Relationship Id="rId112" Type="http://schemas.openxmlformats.org/officeDocument/2006/relationships/tableStyles" Target="tableStyles.xml"/><Relationship Id="rId20" Type="http://schemas.openxmlformats.org/officeDocument/2006/relationships/slideMaster" Target="slideMasters/slideMaster20.xml"/><Relationship Id="rId21" Type="http://schemas.openxmlformats.org/officeDocument/2006/relationships/slideMaster" Target="slideMasters/slideMaster21.xml"/><Relationship Id="rId22" Type="http://schemas.openxmlformats.org/officeDocument/2006/relationships/slideMaster" Target="slideMasters/slideMaster22.xml"/><Relationship Id="rId23" Type="http://schemas.openxmlformats.org/officeDocument/2006/relationships/slideMaster" Target="slideMasters/slideMaster23.xml"/><Relationship Id="rId24" Type="http://schemas.openxmlformats.org/officeDocument/2006/relationships/slideMaster" Target="slideMasters/slideMaster24.xml"/><Relationship Id="rId25" Type="http://schemas.openxmlformats.org/officeDocument/2006/relationships/slideMaster" Target="slideMasters/slideMaster25.xml"/><Relationship Id="rId26" Type="http://schemas.openxmlformats.org/officeDocument/2006/relationships/slideMaster" Target="slideMasters/slideMaster26.xml"/><Relationship Id="rId27" Type="http://schemas.openxmlformats.org/officeDocument/2006/relationships/slideMaster" Target="slideMasters/slideMaster27.xml"/><Relationship Id="rId28" Type="http://schemas.openxmlformats.org/officeDocument/2006/relationships/slideMaster" Target="slideMasters/slideMaster28.xml"/><Relationship Id="rId29" Type="http://schemas.openxmlformats.org/officeDocument/2006/relationships/slideMaster" Target="slideMasters/slideMaster29.xml"/><Relationship Id="rId40" Type="http://schemas.openxmlformats.org/officeDocument/2006/relationships/slideMaster" Target="slideMasters/slideMaster40.xml"/><Relationship Id="rId41" Type="http://schemas.openxmlformats.org/officeDocument/2006/relationships/slideMaster" Target="slideMasters/slideMaster41.xml"/><Relationship Id="rId42" Type="http://schemas.openxmlformats.org/officeDocument/2006/relationships/slideMaster" Target="slideMasters/slideMaster42.xml"/><Relationship Id="rId43" Type="http://schemas.openxmlformats.org/officeDocument/2006/relationships/slideMaster" Target="slideMasters/slideMaster43.xml"/><Relationship Id="rId44" Type="http://schemas.openxmlformats.org/officeDocument/2006/relationships/slideMaster" Target="slideMasters/slideMaster44.xml"/><Relationship Id="rId45" Type="http://schemas.openxmlformats.org/officeDocument/2006/relationships/slideMaster" Target="slideMasters/slideMaster45.xml"/><Relationship Id="rId46" Type="http://schemas.openxmlformats.org/officeDocument/2006/relationships/slideMaster" Target="slideMasters/slideMaster46.xml"/><Relationship Id="rId47" Type="http://schemas.openxmlformats.org/officeDocument/2006/relationships/slideMaster" Target="slideMasters/slideMaster47.xml"/><Relationship Id="rId48" Type="http://schemas.openxmlformats.org/officeDocument/2006/relationships/slideMaster" Target="slideMasters/slideMaster48.xml"/><Relationship Id="rId49" Type="http://schemas.openxmlformats.org/officeDocument/2006/relationships/slideMaster" Target="slideMasters/slideMaster49.xml"/><Relationship Id="rId60" Type="http://schemas.openxmlformats.org/officeDocument/2006/relationships/slide" Target="slides/slide7.xml"/><Relationship Id="rId61" Type="http://schemas.openxmlformats.org/officeDocument/2006/relationships/slide" Target="slides/slide8.xml"/><Relationship Id="rId62" Type="http://schemas.openxmlformats.org/officeDocument/2006/relationships/slide" Target="slides/slide9.xml"/><Relationship Id="rId63" Type="http://schemas.openxmlformats.org/officeDocument/2006/relationships/slide" Target="slides/slide10.xml"/><Relationship Id="rId64" Type="http://schemas.openxmlformats.org/officeDocument/2006/relationships/slide" Target="slides/slide11.xml"/><Relationship Id="rId65" Type="http://schemas.openxmlformats.org/officeDocument/2006/relationships/slide" Target="slides/slide12.xml"/><Relationship Id="rId66" Type="http://schemas.openxmlformats.org/officeDocument/2006/relationships/slide" Target="slides/slide13.xml"/><Relationship Id="rId67" Type="http://schemas.openxmlformats.org/officeDocument/2006/relationships/slide" Target="slides/slide14.xml"/><Relationship Id="rId68" Type="http://schemas.openxmlformats.org/officeDocument/2006/relationships/slide" Target="slides/slide15.xml"/><Relationship Id="rId69" Type="http://schemas.openxmlformats.org/officeDocument/2006/relationships/slide" Target="slides/slide16.xml"/><Relationship Id="rId100" Type="http://schemas.openxmlformats.org/officeDocument/2006/relationships/slide" Target="slides/slide47.xml"/><Relationship Id="rId80" Type="http://schemas.openxmlformats.org/officeDocument/2006/relationships/slide" Target="slides/slide27.xml"/><Relationship Id="rId81" Type="http://schemas.openxmlformats.org/officeDocument/2006/relationships/slide" Target="slides/slide28.xml"/><Relationship Id="rId82" Type="http://schemas.openxmlformats.org/officeDocument/2006/relationships/slide" Target="slides/slide29.xml"/><Relationship Id="rId83" Type="http://schemas.openxmlformats.org/officeDocument/2006/relationships/slide" Target="slides/slide30.xml"/><Relationship Id="rId84" Type="http://schemas.openxmlformats.org/officeDocument/2006/relationships/slide" Target="slides/slide31.xml"/><Relationship Id="rId85" Type="http://schemas.openxmlformats.org/officeDocument/2006/relationships/slide" Target="slides/slide32.xml"/><Relationship Id="rId86" Type="http://schemas.openxmlformats.org/officeDocument/2006/relationships/slide" Target="slides/slide33.xml"/><Relationship Id="rId87" Type="http://schemas.openxmlformats.org/officeDocument/2006/relationships/slide" Target="slides/slide34.xml"/><Relationship Id="rId88" Type="http://schemas.openxmlformats.org/officeDocument/2006/relationships/slide" Target="slides/slide35.xml"/><Relationship Id="rId89" Type="http://schemas.openxmlformats.org/officeDocument/2006/relationships/slide" Target="slides/slide3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931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theme" Target="../theme/theme18.xml"/></Relationships>
</file>

<file path=ppt/slideMasters/_rels/slideMaster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theme" Target="../theme/theme19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theme" Target="../theme/theme20.xml"/></Relationships>
</file>

<file path=ppt/slideMasters/_rels/slideMaster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theme" Target="../theme/theme21.xml"/></Relationships>
</file>

<file path=ppt/slideMasters/_rels/slideMaster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theme" Target="../theme/theme22.xml"/></Relationships>
</file>

<file path=ppt/slideMasters/_rels/slideMaster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theme" Target="../theme/theme23.xml"/></Relationships>
</file>

<file path=ppt/slideMasters/_rels/slideMaster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theme" Target="../theme/theme24.xml"/></Relationships>
</file>

<file path=ppt/slideMasters/_rels/slideMaster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theme" Target="../theme/theme25.xml"/></Relationships>
</file>

<file path=ppt/slideMasters/_rels/slideMaster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theme" Target="../theme/theme26.xml"/></Relationships>
</file>

<file path=ppt/slideMasters/_rels/slideMaster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theme" Target="../theme/theme27.xml"/></Relationships>
</file>

<file path=ppt/slideMasters/_rels/slideMaster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theme" Target="../theme/theme28.xml"/></Relationships>
</file>

<file path=ppt/slideMasters/_rels/slideMaster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theme" Target="../theme/theme29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theme" Target="../theme/theme3.xml"/></Relationships>
</file>

<file path=ppt/slideMasters/_rels/slideMaster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theme" Target="../theme/theme30.xml"/></Relationships>
</file>

<file path=ppt/slideMasters/_rels/slideMaster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theme" Target="../theme/theme31.xml"/></Relationships>
</file>

<file path=ppt/slideMasters/_rels/slideMaster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theme" Target="../theme/theme32.xml"/></Relationships>
</file>

<file path=ppt/slideMasters/_rels/slideMaster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theme" Target="../theme/theme33.xml"/></Relationships>
</file>

<file path=ppt/slideMasters/_rels/slideMaster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theme" Target="../theme/theme34.xml"/></Relationships>
</file>

<file path=ppt/slideMasters/_rels/slideMaster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theme" Target="../theme/theme35.xml"/></Relationships>
</file>

<file path=ppt/slideMasters/_rels/slideMaster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theme" Target="../theme/theme36.xml"/></Relationships>
</file>

<file path=ppt/slideMasters/_rels/slideMaster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theme" Target="../theme/theme37.xml"/></Relationships>
</file>

<file path=ppt/slideMasters/_rels/slideMaster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theme" Target="../theme/theme38.xml"/></Relationships>
</file>

<file path=ppt/slideMasters/_rels/slideMaster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Relationship Id="rId2" Type="http://schemas.openxmlformats.org/officeDocument/2006/relationships/theme" Target="../theme/theme39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theme" Target="../theme/theme4.xml"/></Relationships>
</file>

<file path=ppt/slideMasters/_rels/slideMaster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theme" Target="../theme/theme40.xml"/></Relationships>
</file>

<file path=ppt/slideMasters/_rels/slideMaster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Relationship Id="rId2" Type="http://schemas.openxmlformats.org/officeDocument/2006/relationships/theme" Target="../theme/theme41.xml"/></Relationships>
</file>

<file path=ppt/slideMasters/_rels/slideMaster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theme" Target="../theme/theme42.xml"/></Relationships>
</file>

<file path=ppt/slideMasters/_rels/slideMaster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theme" Target="../theme/theme43.xml"/></Relationships>
</file>

<file path=ppt/slideMasters/_rels/slideMaster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Relationship Id="rId2" Type="http://schemas.openxmlformats.org/officeDocument/2006/relationships/theme" Target="../theme/theme44.xml"/></Relationships>
</file>

<file path=ppt/slideMasters/_rels/slideMaster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theme" Target="../theme/theme45.xml"/></Relationships>
</file>

<file path=ppt/slideMasters/_rels/slideMaster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Relationship Id="rId2" Type="http://schemas.openxmlformats.org/officeDocument/2006/relationships/theme" Target="../theme/theme46.xml"/></Relationships>
</file>

<file path=ppt/slideMasters/_rels/slideMaster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theme" Target="../theme/theme47.xml"/></Relationships>
</file>

<file path=ppt/slideMasters/_rels/slideMaster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Relationship Id="rId2" Type="http://schemas.openxmlformats.org/officeDocument/2006/relationships/theme" Target="../theme/theme48.xml"/></Relationships>
</file>

<file path=ppt/slideMasters/_rels/slideMaster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theme" Target="../theme/theme49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theme" Target="../theme/theme5.xml"/></Relationships>
</file>

<file path=ppt/slideMasters/_rels/slideMaster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theme" Target="../theme/theme50.xml"/></Relationships>
</file>

<file path=ppt/slideMasters/_rels/slideMaster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Relationship Id="rId2" Type="http://schemas.openxmlformats.org/officeDocument/2006/relationships/theme" Target="../theme/theme51.xml"/></Relationships>
</file>

<file path=ppt/slideMasters/_rels/slideMaster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Relationship Id="rId2" Type="http://schemas.openxmlformats.org/officeDocument/2006/relationships/theme" Target="../theme/theme52.xml"/></Relationships>
</file>

<file path=ppt/slideMasters/_rels/slideMaster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theme" Target="../theme/theme53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20" Type="http://schemas.openxmlformats.org/officeDocument/2006/relationships/slide" Target="slide16.xml"/><Relationship Id="rId21" Type="http://schemas.openxmlformats.org/officeDocument/2006/relationships/slide" Target="slide26.xml"/><Relationship Id="rId22" Type="http://schemas.openxmlformats.org/officeDocument/2006/relationships/slide" Target="slide36.xml"/><Relationship Id="rId23" Type="http://schemas.openxmlformats.org/officeDocument/2006/relationships/slide" Target="slide46.xml"/><Relationship Id="rId24" Type="http://schemas.openxmlformats.org/officeDocument/2006/relationships/slide" Target="slide18.xml"/><Relationship Id="rId25" Type="http://schemas.openxmlformats.org/officeDocument/2006/relationships/slide" Target="slide28.xml"/><Relationship Id="rId26" Type="http://schemas.openxmlformats.org/officeDocument/2006/relationships/slide" Target="slide38.xml"/><Relationship Id="rId27" Type="http://schemas.openxmlformats.org/officeDocument/2006/relationships/slide" Target="slide48.xml"/><Relationship Id="rId28" Type="http://schemas.openxmlformats.org/officeDocument/2006/relationships/slide" Target="slide20.xml"/><Relationship Id="rId29" Type="http://schemas.openxmlformats.org/officeDocument/2006/relationships/slide" Target="slide30.xml"/><Relationship Id="rId30" Type="http://schemas.openxmlformats.org/officeDocument/2006/relationships/slide" Target="slide40.xml"/><Relationship Id="rId31" Type="http://schemas.openxmlformats.org/officeDocument/2006/relationships/slide" Target="slide50.xml"/><Relationship Id="rId32" Type="http://schemas.openxmlformats.org/officeDocument/2006/relationships/slide" Target="slide52.xml"/><Relationship Id="rId10" Type="http://schemas.openxmlformats.org/officeDocument/2006/relationships/slide" Target="slide8.xml"/><Relationship Id="rId11" Type="http://schemas.openxmlformats.org/officeDocument/2006/relationships/slide" Target="slide10.xml"/><Relationship Id="rId12" Type="http://schemas.openxmlformats.org/officeDocument/2006/relationships/slide" Target="slide12.xml"/><Relationship Id="rId13" Type="http://schemas.openxmlformats.org/officeDocument/2006/relationships/slide" Target="slide32.xml"/><Relationship Id="rId14" Type="http://schemas.openxmlformats.org/officeDocument/2006/relationships/slide" Target="slide22.xml"/><Relationship Id="rId15" Type="http://schemas.openxmlformats.org/officeDocument/2006/relationships/slide" Target="slide42.xml"/><Relationship Id="rId16" Type="http://schemas.openxmlformats.org/officeDocument/2006/relationships/slide" Target="slide14.xml"/><Relationship Id="rId17" Type="http://schemas.openxmlformats.org/officeDocument/2006/relationships/slide" Target="slide24.xml"/><Relationship Id="rId18" Type="http://schemas.openxmlformats.org/officeDocument/2006/relationships/slide" Target="slide34.xml"/><Relationship Id="rId19" Type="http://schemas.openxmlformats.org/officeDocument/2006/relationships/slide" Target="slide44.xml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1.xml"/><Relationship Id="rId4" Type="http://schemas.openxmlformats.org/officeDocument/2006/relationships/audio" Target="../media/audio1.wav"/><Relationship Id="rId5" Type="http://schemas.openxmlformats.org/officeDocument/2006/relationships/oleObject" Target="../embeddings/Microsoft_Word_97_-_2004_Document1.doc"/><Relationship Id="rId6" Type="http://schemas.openxmlformats.org/officeDocument/2006/relationships/image" Target="../media/image1.wmf"/><Relationship Id="rId7" Type="http://schemas.openxmlformats.org/officeDocument/2006/relationships/slide" Target="slide2.xml"/><Relationship Id="rId8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slide" Target="slide1.xml"/><Relationship Id="rId3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39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49.xml"/><Relationship Id="rId2" Type="http://schemas.openxmlformats.org/officeDocument/2006/relationships/notesSlide" Target="../notesSlides/notesSlide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51.xml"/><Relationship Id="rId2" Type="http://schemas.openxmlformats.org/officeDocument/2006/relationships/notesSlide" Target="../notesSlides/notesSl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52.xml"/><Relationship Id="rId2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53.xml"/><Relationship Id="rId2" Type="http://schemas.openxmlformats.org/officeDocument/2006/relationships/notesSlide" Target="../notesSlides/notesSlide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54.xml"/><Relationship Id="rId2" Type="http://schemas.openxmlformats.org/officeDocument/2006/relationships/notesSlide" Target="../notesSlides/notesSl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56.xml"/><Relationship Id="rId2" Type="http://schemas.openxmlformats.org/officeDocument/2006/relationships/notesSlide" Target="../notesSlides/notesSlide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4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4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4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61.xml"/><Relationship Id="rId2" Type="http://schemas.openxmlformats.org/officeDocument/2006/relationships/notesSlide" Target="../notesSlides/notesSlide5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4" Type="http://schemas.openxmlformats.org/officeDocument/2006/relationships/notesSlide" Target="../notesSlides/notesSlide51.xml"/><Relationship Id="rId5" Type="http://schemas.openxmlformats.org/officeDocument/2006/relationships/image" Target="../media/image3.png"/><Relationship Id="rId6" Type="http://schemas.openxmlformats.org/officeDocument/2006/relationships/slide" Target="slide1.xml"/><Relationship Id="rId7" Type="http://schemas.openxmlformats.org/officeDocument/2006/relationships/image" Target="../media/image2.jpeg"/><Relationship Id="rId1" Type="http://schemas.microsoft.com/office/2007/relationships/media" Target="file:///C:\My%20Documents\final_Q.wav" TargetMode="External"/><Relationship Id="rId2" Type="http://schemas.openxmlformats.org/officeDocument/2006/relationships/audio" Target="file:///C:\My%20Documents\final_Q.wav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5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6600" dirty="0" smtClean="0">
                <a:solidFill>
                  <a:schemeClr val="folHlink"/>
                </a:solidFill>
              </a:rPr>
              <a:t>Geometry Jeopardy</a:t>
            </a:r>
            <a:endParaRPr lang="en-US" sz="6600" dirty="0" smtClean="0"/>
          </a:p>
        </p:txBody>
      </p:sp>
      <p:graphicFrame>
        <p:nvGraphicFramePr>
          <p:cNvPr id="2051" name="Object 3"/>
          <p:cNvGraphicFramePr>
            <a:graphicFrameLocks noGrp="1"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5" imgW="7928640" imgH="4730760" progId="Word.Document.8">
                  <p:embed/>
                </p:oleObj>
              </mc:Choice>
              <mc:Fallback>
                <p:oleObj name="Document" r:id="rId5" imgW="7928640" imgH="47307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533525"/>
                        <a:ext cx="7775575" cy="463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FAA26D3D-D897-4be2-8F04-BA451C77F1D7}">
                          <ma14:placeholderFlag xmlns:ma14="http://schemas.microsoft.com/office/mac/drawingml/2011/main" val="1"/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752600"/>
            <a:ext cx="10735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Graphs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752600"/>
            <a:ext cx="1447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Triangles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0" y="1752600"/>
            <a:ext cx="10565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Shapes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94325" y="1752600"/>
            <a:ext cx="8684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Lines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42125" y="1752600"/>
            <a:ext cx="14243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Formulas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2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Graph Question</a:t>
            </a:r>
            <a:endParaRPr lang="en-US" dirty="0" smtClean="0"/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07075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type of graph is exactly like a bar graph but it in columns?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Graph Answer</a:t>
            </a:r>
            <a:endParaRPr lang="en-US" dirty="0" smtClean="0"/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9415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Column Graph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 </a:t>
            </a:r>
            <a:r>
              <a:rPr lang="en-US" dirty="0" smtClean="0"/>
              <a:t>Triangle </a:t>
            </a:r>
            <a:r>
              <a:rPr lang="en-US" dirty="0" smtClean="0"/>
              <a:t>Question</a:t>
            </a:r>
            <a:endParaRPr lang="en-US" dirty="0" smtClean="0"/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784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type of triangle has a larger angle than 90 degrees?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Triangle Answer</a:t>
            </a:r>
            <a:endParaRPr lang="en-US" dirty="0" smtClean="0"/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1471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Obtuse Triangle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Triangle Question</a:t>
            </a:r>
            <a:endParaRPr lang="en-US" dirty="0" smtClean="0"/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97475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it called when the triangle has a 90 degree angle?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Triangle Answer</a:t>
            </a:r>
            <a:endParaRPr lang="en-US" dirty="0" smtClean="0"/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8653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Right Triangle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Triangle Question</a:t>
            </a:r>
            <a:endParaRPr lang="en-US" dirty="0" smtClean="0"/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30875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it called when the angle of the triangle is less than 90 degrees?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Triangle Answer</a:t>
            </a:r>
            <a:endParaRPr lang="en-US" dirty="0" smtClean="0"/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9544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Acute Triangle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Triangle Question</a:t>
            </a:r>
            <a:endParaRPr lang="en-US" dirty="0" smtClean="0"/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212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man degrees is in a entire triangle?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Triangle Answer</a:t>
            </a:r>
            <a:endParaRPr lang="en-US" dirty="0" smtClean="0"/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504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180 Degrees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Graph Question</a:t>
            </a:r>
            <a:endParaRPr lang="en-US" dirty="0"/>
          </a:p>
        </p:txBody>
      </p:sp>
      <p:pic>
        <p:nvPicPr>
          <p:cNvPr id="3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219200" y="2971800"/>
            <a:ext cx="6827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What type of graph uses lines to chart the information</a:t>
            </a:r>
            <a:endParaRPr 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752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Triangle Question</a:t>
            </a:r>
            <a:endParaRPr lang="en-US" dirty="0" smtClean="0"/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07075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man degrees are in each side if a triangle is a perfect triangle?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Triangle Answer</a:t>
            </a:r>
            <a:endParaRPr lang="en-US" dirty="0" smtClean="0"/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1464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Perfect Triangle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Shapes Question</a:t>
            </a:r>
            <a:endParaRPr lang="en-US" dirty="0" smtClean="0"/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30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four sided shape called?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Shapes Answer</a:t>
            </a:r>
            <a:endParaRPr lang="en-US" dirty="0" smtClean="0"/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4666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Square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Shapes Question</a:t>
            </a:r>
            <a:endParaRPr lang="en-US" dirty="0" smtClean="0"/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532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5 sided shape called?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Shapes Answer</a:t>
            </a:r>
            <a:endParaRPr lang="en-US" dirty="0" smtClean="0"/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9028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Pentagon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Shapes Question</a:t>
            </a:r>
            <a:endParaRPr lang="en-US" dirty="0" smtClean="0"/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7357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8 sided shape?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Shapes Answer</a:t>
            </a:r>
            <a:endParaRPr lang="en-US" dirty="0" smtClean="0"/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9794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Heptagon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Shapes Question</a:t>
            </a:r>
            <a:endParaRPr lang="en-US" dirty="0" smtClean="0"/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7868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8 sided figure?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Shapes Answer</a:t>
            </a:r>
            <a:endParaRPr lang="en-US" dirty="0" smtClean="0"/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7486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Octagon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Graphs Answer</a:t>
            </a:r>
            <a:endParaRPr lang="en-US" dirty="0" smtClean="0"/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2998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Line Graph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Shapes Question</a:t>
            </a:r>
            <a:endParaRPr lang="en-US" dirty="0" smtClean="0"/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4067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What is a 10 sided figure?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Shapes Answer</a:t>
            </a:r>
            <a:endParaRPr lang="en-US" dirty="0" smtClean="0"/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252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Decagon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Lines Question</a:t>
            </a:r>
            <a:endParaRPr lang="en-US" dirty="0" smtClean="0"/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2221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basic line called?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Lines Answer</a:t>
            </a:r>
            <a:endParaRPr lang="en-US" dirty="0" smtClean="0"/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6079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Straight Line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Lines Question</a:t>
            </a:r>
            <a:endParaRPr lang="en-US" dirty="0" smtClean="0"/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164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two lines that will never touch?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Lines Answer</a:t>
            </a:r>
            <a:endParaRPr lang="en-US" dirty="0" smtClean="0"/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7357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Parallel Lines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Lines Question</a:t>
            </a:r>
            <a:endParaRPr lang="en-US" dirty="0" smtClean="0"/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78475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two lines that connect and form 4 right angles?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Lines Answer</a:t>
            </a:r>
            <a:endParaRPr lang="en-US" dirty="0" smtClean="0"/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8894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Perpendicular Lines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Lines Question</a:t>
            </a:r>
            <a:endParaRPr lang="en-US" dirty="0" smtClean="0"/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6546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formed when two lines combine?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Lines Answer</a:t>
            </a:r>
            <a:endParaRPr lang="en-US" dirty="0" smtClean="0"/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5053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Angles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Graph Question </a:t>
            </a:r>
            <a:endParaRPr lang="en-US" dirty="0" smtClean="0"/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0356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type of graph is used for comparing certain items?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Lines Question</a:t>
            </a:r>
            <a:endParaRPr lang="en-US" dirty="0" smtClean="0"/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825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line with points on the end?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Lines Answer</a:t>
            </a:r>
            <a:endParaRPr lang="en-US" dirty="0" smtClean="0"/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6853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Line segment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Formula Question</a:t>
            </a:r>
            <a:endParaRPr lang="en-US" dirty="0" smtClean="0"/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595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Y=</a:t>
            </a:r>
            <a:r>
              <a:rPr lang="en-US" sz="3600" dirty="0" err="1" smtClean="0">
                <a:solidFill>
                  <a:srgbClr val="FFFFFF"/>
                </a:solidFill>
              </a:rPr>
              <a:t>mx+b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</a:t>
            </a:r>
            <a:r>
              <a:rPr lang="en-US" dirty="0" smtClean="0"/>
              <a:t>100 Formula </a:t>
            </a:r>
            <a:r>
              <a:rPr lang="en-US" dirty="0" smtClean="0"/>
              <a:t>Answer</a:t>
            </a:r>
            <a:endParaRPr lang="en-US" dirty="0" smtClean="0"/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6730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Slope Intercept Formula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Formula Question</a:t>
            </a:r>
            <a:endParaRPr lang="en-US" dirty="0" smtClean="0"/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5852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</a:t>
            </a:r>
            <a:r>
              <a:rPr lang="en-US" sz="3600" dirty="0" smtClean="0">
                <a:solidFill>
                  <a:srgbClr val="FFFFFF"/>
                </a:solidFill>
                <a:latin typeface="Lucida Grande"/>
                <a:ea typeface="Lucida Grande"/>
                <a:cs typeface="Lucida Grande"/>
              </a:rPr>
              <a:t>⌃</a:t>
            </a:r>
            <a:r>
              <a:rPr lang="en-US" sz="2400" dirty="0" smtClean="0">
                <a:solidFill>
                  <a:srgbClr val="FFFFFF"/>
                </a:solidFill>
              </a:rPr>
              <a:t>2=A</a:t>
            </a:r>
            <a:r>
              <a:rPr lang="en-US" sz="2400" dirty="0" smtClean="0">
                <a:solidFill>
                  <a:srgbClr val="FFFFFF"/>
                </a:solidFill>
                <a:latin typeface="Lucida Grande"/>
                <a:ea typeface="Lucida Grande"/>
                <a:cs typeface="Lucida Grande"/>
              </a:rPr>
              <a:t>⌃</a:t>
            </a:r>
            <a:r>
              <a:rPr lang="en-US" sz="2400" dirty="0" smtClean="0">
                <a:solidFill>
                  <a:srgbClr val="FFFFFF"/>
                </a:solidFill>
              </a:rPr>
              <a:t>2+B</a:t>
            </a:r>
            <a:r>
              <a:rPr lang="en-US" sz="2400" dirty="0" smtClean="0">
                <a:solidFill>
                  <a:srgbClr val="FFFFFF"/>
                </a:solidFill>
                <a:latin typeface="Lucida Grande"/>
                <a:ea typeface="Lucida Grande"/>
                <a:cs typeface="Lucida Grande"/>
              </a:rPr>
              <a:t>⌃</a:t>
            </a:r>
            <a:r>
              <a:rPr lang="en-US" sz="2400" dirty="0">
                <a:solidFill>
                  <a:srgbClr val="FFFFFF"/>
                </a:solidFill>
              </a:rPr>
              <a:t>2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Formula Answer</a:t>
            </a:r>
            <a:endParaRPr lang="en-US" dirty="0" smtClean="0"/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2657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Pythagorean Theorem 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Formula Question</a:t>
            </a:r>
            <a:endParaRPr lang="en-US" dirty="0" smtClean="0"/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0732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d= </a:t>
            </a:r>
            <a:r>
              <a:rPr lang="en-US" sz="3600" dirty="0" err="1" smtClean="0">
                <a:solidFill>
                  <a:srgbClr val="FFFFFF"/>
                </a:solidFill>
              </a:rPr>
              <a:t>rt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Formula Answer</a:t>
            </a:r>
            <a:endParaRPr lang="en-US" dirty="0" smtClean="0"/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4804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Distance Formula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Formula Question</a:t>
            </a:r>
            <a:endParaRPr lang="en-US" dirty="0" smtClean="0"/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0861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err="1" smtClean="0">
                <a:solidFill>
                  <a:srgbClr val="FFFFFF"/>
                </a:solidFill>
              </a:rPr>
              <a:t>i</a:t>
            </a:r>
            <a:r>
              <a:rPr lang="en-US" sz="3600" dirty="0" smtClean="0">
                <a:solidFill>
                  <a:srgbClr val="FFFFFF"/>
                </a:solidFill>
              </a:rPr>
              <a:t>=</a:t>
            </a:r>
            <a:r>
              <a:rPr lang="en-US" sz="3600" dirty="0" err="1" smtClean="0">
                <a:solidFill>
                  <a:srgbClr val="FFFFFF"/>
                </a:solidFill>
              </a:rPr>
              <a:t>prt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Formula Answer</a:t>
            </a:r>
            <a:endParaRPr lang="en-US" dirty="0" smtClean="0"/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2496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Interest Formula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Graph Answer</a:t>
            </a:r>
            <a:endParaRPr lang="en-US" dirty="0" smtClean="0"/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12036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Bar Graph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Formula Question</a:t>
            </a:r>
            <a:endParaRPr lang="en-US" dirty="0" smtClean="0"/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5576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a=πr</a:t>
            </a:r>
            <a:r>
              <a:rPr lang="en-US" sz="3600" dirty="0" smtClean="0">
                <a:solidFill>
                  <a:srgbClr val="FFFFFF"/>
                </a:solidFill>
                <a:latin typeface="Lucida Grande"/>
                <a:ea typeface="Lucida Grande"/>
                <a:cs typeface="Lucida Grande"/>
              </a:rPr>
              <a:t>⌃</a:t>
            </a:r>
            <a:r>
              <a:rPr lang="en-US" sz="2400" dirty="0">
                <a:solidFill>
                  <a:srgbClr val="FFFFFF"/>
                </a:solidFill>
              </a:rPr>
              <a:t>2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Formula Answer</a:t>
            </a:r>
            <a:endParaRPr lang="en-US" dirty="0" smtClean="0"/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1581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Area of a Circle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04800" y="2438400"/>
            <a:ext cx="4171935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C=πd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this formula?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508125" y="2767013"/>
            <a:ext cx="605922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Circumference of a Circle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Graph Question </a:t>
            </a:r>
            <a:endParaRPr lang="en-US" dirty="0" smtClean="0"/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832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 type of graph is split up in percentages in a circle?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Graph Answer </a:t>
            </a:r>
            <a:endParaRPr lang="en-US" dirty="0" smtClean="0"/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0437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Pie Graph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Graph Question</a:t>
            </a:r>
            <a:endParaRPr lang="en-US" dirty="0" smtClean="0"/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89124" y="3168650"/>
            <a:ext cx="48164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What type of graph points out direct points that determine if the graph is negatively skewed or positively skewed?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Graph Answer</a:t>
            </a:r>
            <a:endParaRPr lang="en-US" dirty="0" smtClean="0"/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7355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Scatter Graph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661</Words>
  <Application>Microsoft Macintosh PowerPoint</Application>
  <PresentationFormat>On-screen Show (4:3)</PresentationFormat>
  <Paragraphs>191</Paragraphs>
  <Slides>53</Slides>
  <Notes>52</Notes>
  <HiddenSlides>0</HiddenSlides>
  <MMClips>1</MMClips>
  <ScaleCrop>false</ScaleCrop>
  <HeadingPairs>
    <vt:vector size="6" baseType="variant">
      <vt:variant>
        <vt:lpstr>Theme</vt:lpstr>
      </vt:variant>
      <vt:variant>
        <vt:i4>53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7" baseType="lpstr">
      <vt:lpstr>Office Theme</vt:lpstr>
      <vt:lpstr>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Geometry Jeopardy</vt:lpstr>
      <vt:lpstr>$100 Graph Question</vt:lpstr>
      <vt:lpstr>$100 Graphs Answer</vt:lpstr>
      <vt:lpstr>$200 Graph Question </vt:lpstr>
      <vt:lpstr>$200 Graph Answer</vt:lpstr>
      <vt:lpstr>$300 Graph Question </vt:lpstr>
      <vt:lpstr>$300 Graph Answer </vt:lpstr>
      <vt:lpstr>$400 Graph Question</vt:lpstr>
      <vt:lpstr>$400 Graph Answer</vt:lpstr>
      <vt:lpstr>$500 Graph Question</vt:lpstr>
      <vt:lpstr>$500 Graph Answer</vt:lpstr>
      <vt:lpstr>$100  Triangle Question</vt:lpstr>
      <vt:lpstr>$100 Triangle Answer</vt:lpstr>
      <vt:lpstr>$200 Triangle Question</vt:lpstr>
      <vt:lpstr>$200 Triangle Answer</vt:lpstr>
      <vt:lpstr>$300 Triangle Question</vt:lpstr>
      <vt:lpstr>$300 Triangle Answer</vt:lpstr>
      <vt:lpstr>$400 Triangle Question</vt:lpstr>
      <vt:lpstr>$400 Triangle Answer</vt:lpstr>
      <vt:lpstr>$500 Triangle Question</vt:lpstr>
      <vt:lpstr>$500 Triangle Answer</vt:lpstr>
      <vt:lpstr>$100 Shapes Question</vt:lpstr>
      <vt:lpstr>$100 Shapes Answer</vt:lpstr>
      <vt:lpstr>$200 Shapes Question</vt:lpstr>
      <vt:lpstr>$200 Shapes Answer</vt:lpstr>
      <vt:lpstr>$300 Shapes Question</vt:lpstr>
      <vt:lpstr>$300 Shapes Answer</vt:lpstr>
      <vt:lpstr>$400 Shapes Question</vt:lpstr>
      <vt:lpstr>$400 Shapes Answer</vt:lpstr>
      <vt:lpstr>$500 Shapes Question</vt:lpstr>
      <vt:lpstr>$500 Shapes Answer</vt:lpstr>
      <vt:lpstr>$100 Lines Question</vt:lpstr>
      <vt:lpstr>$100 Lines Answer</vt:lpstr>
      <vt:lpstr>$200 Lines Question</vt:lpstr>
      <vt:lpstr>$200 Lines Answer</vt:lpstr>
      <vt:lpstr>$300 Lines Question</vt:lpstr>
      <vt:lpstr>$300 Lines Answer</vt:lpstr>
      <vt:lpstr>$400 Lines Question</vt:lpstr>
      <vt:lpstr>$400 Lines Answer</vt:lpstr>
      <vt:lpstr>$500 Lines Question</vt:lpstr>
      <vt:lpstr>$500 Lines Answer</vt:lpstr>
      <vt:lpstr>$100 Formula Question</vt:lpstr>
      <vt:lpstr>$100 Formula Answer</vt:lpstr>
      <vt:lpstr>$200 Formula Question</vt:lpstr>
      <vt:lpstr>$200 Formula Answer</vt:lpstr>
      <vt:lpstr>$300 Formula Question</vt:lpstr>
      <vt:lpstr>$300 Formula Answer</vt:lpstr>
      <vt:lpstr>$400 Formula Question</vt:lpstr>
      <vt:lpstr>$400 Formula Answer</vt:lpstr>
      <vt:lpstr>$500 Formula Question</vt:lpstr>
      <vt:lpstr>$500 Formula Answer</vt:lpstr>
      <vt:lpstr>Final Jeopardy</vt:lpstr>
      <vt:lpstr>Final Jeopardy Answer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Jarred Rogers</cp:lastModifiedBy>
  <cp:revision>11</cp:revision>
  <dcterms:created xsi:type="dcterms:W3CDTF">2011-06-16T03:08:32Z</dcterms:created>
  <dcterms:modified xsi:type="dcterms:W3CDTF">2012-01-13T03:07:55Z</dcterms:modified>
</cp:coreProperties>
</file>